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19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085226"/>
              </p:ext>
            </p:extLst>
          </p:nvPr>
        </p:nvGraphicFramePr>
        <p:xfrm>
          <a:off x="544286" y="1250311"/>
          <a:ext cx="11255828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51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195942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0168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يحدد نوع وقياس القماش الذي سيستخدمه في خياطة التصميم الذي تم تحديده  مسبقا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يصمم ويخيط أزياء مختلفة ومتنوعة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 نوع القياس للقماش في خياطة التصميم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491343" y="2590800"/>
            <a:ext cx="830925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ضع علامة (صح ) امام صورة قماش الحرير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320598" y="4507264"/>
            <a:ext cx="1435673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7" name="صورة 36">
            <a:extLst>
              <a:ext uri="{FF2B5EF4-FFF2-40B4-BE49-F238E27FC236}">
                <a16:creationId xmlns:a16="http://schemas.microsoft.com/office/drawing/2014/main" id="{53354218-3DFA-CDAA-A69F-B7596E00C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24" y="3831770"/>
            <a:ext cx="2524125" cy="2359853"/>
          </a:xfrm>
          <a:prstGeom prst="rect">
            <a:avLst/>
          </a:prstGeom>
        </p:spPr>
      </p:pic>
      <p:pic>
        <p:nvPicPr>
          <p:cNvPr id="38" name="صورة 37">
            <a:extLst>
              <a:ext uri="{FF2B5EF4-FFF2-40B4-BE49-F238E27FC236}">
                <a16:creationId xmlns:a16="http://schemas.microsoft.com/office/drawing/2014/main" id="{5896BD8D-C565-E596-4471-5BF6BC14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324" y="3934188"/>
            <a:ext cx="2524125" cy="180975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3903785" y="5046785"/>
            <a:ext cx="228600" cy="193430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Straight Arrow Connector 6"/>
          <p:cNvCxnSpPr/>
          <p:nvPr/>
        </p:nvCxnSpPr>
        <p:spPr>
          <a:xfrm flipV="1">
            <a:off x="4158762" y="4507264"/>
            <a:ext cx="211015" cy="715367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60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23</cp:revision>
  <dcterms:created xsi:type="dcterms:W3CDTF">2024-07-04T06:51:15Z</dcterms:created>
  <dcterms:modified xsi:type="dcterms:W3CDTF">2024-10-22T04:53:59Z</dcterms:modified>
</cp:coreProperties>
</file>